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56" d="100"/>
          <a:sy n="56" d="100"/>
        </p:scale>
        <p:origin x="3270" y="114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3B684634-B524-E283-C3C4-8B5D53FD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85BE6BDF-39A6-49BB-B27F-0231D50F8804}"/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2025-04-23T18:41:49Z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